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62"/>
  </p:notesMasterIdLst>
  <p:sldIdLst>
    <p:sldId id="256" r:id="rId3"/>
    <p:sldId id="353" r:id="rId4"/>
    <p:sldId id="293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295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298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7" r:id="rId43"/>
    <p:sldId id="318" r:id="rId44"/>
    <p:sldId id="319" r:id="rId45"/>
    <p:sldId id="320" r:id="rId46"/>
    <p:sldId id="291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8" r:id="rId57"/>
    <p:sldId id="339" r:id="rId58"/>
    <p:sldId id="340" r:id="rId59"/>
    <p:sldId id="341" r:id="rId60"/>
    <p:sldId id="33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48" autoAdjust="0"/>
    <p:restoredTop sz="94660"/>
  </p:normalViewPr>
  <p:slideViewPr>
    <p:cSldViewPr snapToGrid="0">
      <p:cViewPr>
        <p:scale>
          <a:sx n="83" d="100"/>
          <a:sy n="83" d="100"/>
        </p:scale>
        <p:origin x="15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17/06/2018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6/17/18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6/17/18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6/17/18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g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jp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jp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jp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jp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jp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jpg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jp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jpg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jpg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jp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jp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g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jpg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jpg"/><Relationship Id="rId3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jpg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jpg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jpg"/><Relationship Id="rId3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jpg"/><Relationship Id="rId3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JPG"/><Relationship Id="rId3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JPG"/><Relationship Id="rId3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9" y="0"/>
            <a:ext cx="8970578" cy="6390000"/>
          </a:xfrm>
          <a:prstGeom prst="rect">
            <a:avLst/>
          </a:prstGeom>
        </p:spPr>
      </p:pic>
      <p:grpSp>
        <p:nvGrpSpPr>
          <p:cNvPr id="3" name="Grouper 2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8" name="Rectangle 7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0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286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75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grpSp>
        <p:nvGrpSpPr>
          <p:cNvPr id="8" name="Grouper 7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  <p:grpSp>
        <p:nvGrpSpPr>
          <p:cNvPr id="11" name="Grouper 10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49600" cy="637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 smtClean="0"/>
          </a:p>
          <a:p>
            <a:r>
              <a:rPr lang="fr-FR" sz="1500" dirty="0" smtClean="0"/>
              <a:t>Bonjour</a:t>
            </a:r>
            <a:r>
              <a:rPr lang="fr-FR" sz="1500" dirty="0"/>
              <a:t>,</a:t>
            </a:r>
          </a:p>
          <a:p>
            <a:r>
              <a:rPr lang="fr-FR" sz="1500" dirty="0" smtClean="0"/>
              <a:t>J'aimerais </a:t>
            </a:r>
            <a:r>
              <a:rPr lang="fr-FR" sz="1500" dirty="0"/>
              <a:t>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</a:t>
            </a:r>
            <a:r>
              <a:rPr lang="fr-FR" sz="1500" dirty="0" smtClean="0"/>
              <a:t>demandes de </a:t>
            </a:r>
            <a:r>
              <a:rPr lang="fr-FR" sz="1500" dirty="0"/>
              <a:t>son plateau.</a:t>
            </a:r>
          </a:p>
          <a:p>
            <a:endParaRPr lang="fr-FR" sz="1500" dirty="0" smtClean="0"/>
          </a:p>
          <a:p>
            <a:r>
              <a:rPr lang="fr-FR" sz="1500" dirty="0" smtClean="0"/>
              <a:t>Exemple</a:t>
            </a:r>
            <a:r>
              <a:rPr lang="fr-FR" sz="1500" dirty="0"/>
              <a:t>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capitaliser </a:t>
            </a:r>
            <a:r>
              <a:rPr lang="fr-FR" sz="1500" dirty="0"/>
              <a:t>les connaissances nécessaires à la bonne compréhension de notre chaîne d'intégration continue et les diffuser au sein des </a:t>
            </a:r>
            <a:r>
              <a:rPr lang="fr-FR" sz="15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éviter </a:t>
            </a:r>
            <a:r>
              <a:rPr lang="fr-FR" sz="1500" dirty="0"/>
              <a:t>les demandes de supports redondantes, multiples et qui pourraient être évitées à l'équipe </a:t>
            </a:r>
            <a:r>
              <a:rPr lang="fr-FR" sz="15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augmenter </a:t>
            </a:r>
            <a:r>
              <a:rPr lang="fr-FR" sz="1500" dirty="0"/>
              <a:t>l'autonomie des plateaux afin de gagner en réactivité (et gagner en efficacité pendant les périodes de congés, là où les effectifs IC sont réduits</a:t>
            </a:r>
            <a:r>
              <a:rPr lang="fr-FR" sz="1500" dirty="0" smtClean="0"/>
              <a:t>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</a:t>
            </a:r>
            <a:r>
              <a:rPr lang="fr-FR" sz="1500" dirty="0" smtClean="0"/>
              <a:t>et donc </a:t>
            </a:r>
            <a:r>
              <a:rPr lang="fr-FR" sz="1500" dirty="0"/>
              <a:t>des plateaux travaillant sur les jobs en erreur. Par contre, </a:t>
            </a:r>
            <a:r>
              <a:rPr lang="fr-FR" sz="1500" dirty="0" smtClean="0"/>
              <a:t>il participe </a:t>
            </a:r>
            <a:r>
              <a:rPr lang="fr-FR" sz="1500" dirty="0"/>
              <a:t>à la compréhension du problème si nécessaire.</a:t>
            </a:r>
          </a:p>
          <a:p>
            <a:r>
              <a:rPr lang="fr-FR" sz="1500" dirty="0" smtClean="0"/>
              <a:t>Ceci </a:t>
            </a:r>
            <a:r>
              <a:rPr lang="fr-FR" sz="1500" dirty="0"/>
              <a:t>est une base de départ et pourra bien évidemment être améliorée avec vos excellentes et pertinentes remarques ;o)</a:t>
            </a:r>
          </a:p>
          <a:p>
            <a:endParaRPr lang="fr-FR" sz="1500" dirty="0" smtClean="0"/>
          </a:p>
          <a:p>
            <a:r>
              <a:rPr lang="fr-FR" sz="1500" dirty="0" smtClean="0"/>
              <a:t>BHL</a:t>
            </a:r>
            <a:endParaRPr lang="fr-FR" sz="1500" dirty="0"/>
          </a:p>
        </p:txBody>
      </p:sp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11" name="Grouper 10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2" cy="6391373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1"/>
            <a:ext cx="8950362" cy="63756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71314" y="0"/>
            <a:ext cx="1349829" cy="146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2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90627" y="0"/>
            <a:ext cx="38709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11" name="Grouper 10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377715" y="0"/>
            <a:ext cx="36285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r 11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6" name="Rectangle 1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r 11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6" name="Rectangle 1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7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15" y="0"/>
            <a:ext cx="4028285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4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95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2" name="Rectangle 11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180185" y="647470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bg1"/>
                  </a:solidFill>
                </a:rPr>
                <a:t>@</a:t>
              </a:r>
              <a:r>
                <a:rPr lang="fr-FR" sz="1400" dirty="0" err="1" smtClean="0">
                  <a:solidFill>
                    <a:schemeClr val="bg1"/>
                  </a:solidFill>
                </a:rPr>
                <a:t>ane_naiz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69" y="6470110"/>
              <a:ext cx="1390259" cy="38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8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179</TotalTime>
  <Words>539</Words>
  <Application>Microsoft Macintosh PowerPoint</Application>
  <PresentationFormat>Grand écran</PresentationFormat>
  <Paragraphs>140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59</vt:i4>
      </vt:variant>
    </vt:vector>
  </HeadingPairs>
  <TitlesOfParts>
    <vt:vector size="66" baseType="lpstr">
      <vt:lpstr>Calibri</vt:lpstr>
      <vt:lpstr>Calibri Light</vt:lpstr>
      <vt:lpstr>Courier New</vt:lpstr>
      <vt:lpstr>Wingdings 2</vt:lpstr>
      <vt:lpstr>Arial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Utilisateur de Microsoft Office</cp:lastModifiedBy>
  <cp:revision>24</cp:revision>
  <dcterms:created xsi:type="dcterms:W3CDTF">2017-11-02T11:59:56Z</dcterms:created>
  <dcterms:modified xsi:type="dcterms:W3CDTF">2018-06-17T19:11:19Z</dcterms:modified>
</cp:coreProperties>
</file>